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8"/>
  </p:notesMasterIdLst>
  <p:sldIdLst>
    <p:sldId id="276" r:id="rId5"/>
    <p:sldId id="277" r:id="rId6"/>
    <p:sldId id="278" r:id="rId7"/>
    <p:sldId id="264" r:id="rId8"/>
    <p:sldId id="272" r:id="rId9"/>
    <p:sldId id="265" r:id="rId10"/>
    <p:sldId id="266" r:id="rId11"/>
    <p:sldId id="267" r:id="rId12"/>
    <p:sldId id="280" r:id="rId13"/>
    <p:sldId id="268" r:id="rId14"/>
    <p:sldId id="273" r:id="rId15"/>
    <p:sldId id="271" r:id="rId16"/>
    <p:sldId id="269" r:id="rId17"/>
    <p:sldId id="270" r:id="rId18"/>
    <p:sldId id="281" r:id="rId19"/>
    <p:sldId id="256" r:id="rId20"/>
    <p:sldId id="274" r:id="rId21"/>
    <p:sldId id="257" r:id="rId22"/>
    <p:sldId id="258" r:id="rId23"/>
    <p:sldId id="259" r:id="rId24"/>
    <p:sldId id="282" r:id="rId25"/>
    <p:sldId id="260" r:id="rId26"/>
    <p:sldId id="275" r:id="rId27"/>
    <p:sldId id="261" r:id="rId28"/>
    <p:sldId id="262" r:id="rId29"/>
    <p:sldId id="263" r:id="rId30"/>
    <p:sldId id="283" r:id="rId31"/>
    <p:sldId id="284" r:id="rId32"/>
    <p:sldId id="286" r:id="rId33"/>
    <p:sldId id="285" r:id="rId34"/>
    <p:sldId id="288" r:id="rId35"/>
    <p:sldId id="287" r:id="rId36"/>
    <p:sldId id="289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ndeling uten navn" id="{D92AF8E7-837A-2A42-AE7C-1719FF1D5BBB}">
          <p14:sldIdLst>
            <p14:sldId id="276"/>
            <p14:sldId id="277"/>
            <p14:sldId id="278"/>
            <p14:sldId id="264"/>
            <p14:sldId id="272"/>
            <p14:sldId id="265"/>
            <p14:sldId id="266"/>
            <p14:sldId id="267"/>
            <p14:sldId id="280"/>
            <p14:sldId id="268"/>
            <p14:sldId id="273"/>
            <p14:sldId id="271"/>
            <p14:sldId id="269"/>
            <p14:sldId id="270"/>
            <p14:sldId id="281"/>
            <p14:sldId id="256"/>
            <p14:sldId id="274"/>
            <p14:sldId id="257"/>
            <p14:sldId id="258"/>
            <p14:sldId id="259"/>
            <p14:sldId id="282"/>
            <p14:sldId id="260"/>
            <p14:sldId id="275"/>
            <p14:sldId id="261"/>
            <p14:sldId id="262"/>
            <p14:sldId id="263"/>
            <p14:sldId id="283"/>
            <p14:sldId id="284"/>
            <p14:sldId id="286"/>
            <p14:sldId id="285"/>
            <p14:sldId id="288"/>
            <p14:sldId id="28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6C9"/>
    <a:srgbClr val="DF8B26"/>
    <a:srgbClr val="92B924"/>
    <a:srgbClr val="296988"/>
    <a:srgbClr val="D73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08B97-7973-4C47-A2E5-30545D4D143D}" v="1" dt="2021-10-08T11:54:23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9" autoAdjust="0"/>
    <p:restoredTop sz="94490" autoAdjust="0"/>
  </p:normalViewPr>
  <p:slideViewPr>
    <p:cSldViewPr snapToGrid="0" snapToObjects="1">
      <p:cViewPr varScale="1">
        <p:scale>
          <a:sx n="161" d="100"/>
          <a:sy n="161" d="100"/>
        </p:scale>
        <p:origin x="208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65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rik B  Fjellestad" userId="a24fac99-6e4d-4837-a455-8cff8fb760e0" providerId="ADAL" clId="{42908B97-7973-4C47-A2E5-30545D4D143D}"/>
    <pc:docChg chg="custSel modSld">
      <pc:chgData name="Eirik B  Fjellestad" userId="a24fac99-6e4d-4837-a455-8cff8fb760e0" providerId="ADAL" clId="{42908B97-7973-4C47-A2E5-30545D4D143D}" dt="2021-10-08T11:54:23.971" v="1" actId="27636"/>
      <pc:docMkLst>
        <pc:docMk/>
      </pc:docMkLst>
      <pc:sldChg chg="modSp mod">
        <pc:chgData name="Eirik B  Fjellestad" userId="a24fac99-6e4d-4837-a455-8cff8fb760e0" providerId="ADAL" clId="{42908B97-7973-4C47-A2E5-30545D4D143D}" dt="2021-10-08T11:54:23.971" v="1" actId="27636"/>
        <pc:sldMkLst>
          <pc:docMk/>
          <pc:sldMk cId="353644062" sldId="276"/>
        </pc:sldMkLst>
        <pc:spChg chg="mod">
          <ac:chgData name="Eirik B  Fjellestad" userId="a24fac99-6e4d-4837-a455-8cff8fb760e0" providerId="ADAL" clId="{42908B97-7973-4C47-A2E5-30545D4D143D}" dt="2021-10-08T11:54:23.966" v="0" actId="27636"/>
          <ac:spMkLst>
            <pc:docMk/>
            <pc:sldMk cId="353644062" sldId="276"/>
            <ac:spMk id="4" creationId="{A7B911CD-24EA-E047-89C4-220A5185003F}"/>
          </ac:spMkLst>
        </pc:spChg>
        <pc:spChg chg="mod">
          <ac:chgData name="Eirik B  Fjellestad" userId="a24fac99-6e4d-4837-a455-8cff8fb760e0" providerId="ADAL" clId="{42908B97-7973-4C47-A2E5-30545D4D143D}" dt="2021-10-08T11:54:23.971" v="1" actId="27636"/>
          <ac:spMkLst>
            <pc:docMk/>
            <pc:sldMk cId="353644062" sldId="276"/>
            <ac:spMk id="5" creationId="{8C187CDD-93A9-6F43-94EB-FD5D88FB98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ED0D3-DD2F-244D-8B83-400030615170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3629D-CCCA-8440-A942-045488069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9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3629D-CCCA-8440-A942-0454880691A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768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78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2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42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30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5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49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82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37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465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33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45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1E59D-4661-8146-927E-6DD42433AB26}" type="datetimeFigureOut">
              <a:rPr lang="nb-NO" smtClean="0"/>
              <a:t>08.10.2021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DA19C-49AC-3A43-9121-ECCAF09580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302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5CCE8C-202A-9E46-B522-0D6A3380A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54" y="1465296"/>
            <a:ext cx="8402671" cy="798698"/>
          </a:xfrm>
        </p:spPr>
        <p:txBody>
          <a:bodyPr>
            <a:normAutofit fontScale="90000"/>
          </a:bodyPr>
          <a:lstStyle/>
          <a:p>
            <a:pPr algn="dist"/>
            <a:r>
              <a:rPr lang="nb-NO" sz="7200" dirty="0">
                <a:solidFill>
                  <a:srgbClr val="D73D44"/>
                </a:solidFill>
                <a:latin typeface="Phosphate Inline"/>
                <a:cs typeface="Phosphate Inline"/>
              </a:rPr>
              <a:t>FASE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850F53-B3C9-484A-8356-9FA5B95F4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17" y="2480271"/>
            <a:ext cx="2087520" cy="1817895"/>
          </a:xfrm>
        </p:spPr>
        <p:txBody>
          <a:bodyPr>
            <a:noAutofit/>
          </a:bodyPr>
          <a:lstStyle/>
          <a:p>
            <a:pPr algn="dist">
              <a:lnSpc>
                <a:spcPct val="100000"/>
              </a:lnSpc>
            </a:pPr>
            <a:r>
              <a:rPr lang="nb-NO" sz="2400" dirty="0">
                <a:solidFill>
                  <a:srgbClr val="296988"/>
                </a:solidFill>
                <a:latin typeface="Arial"/>
                <a:cs typeface="Arial"/>
              </a:rPr>
              <a:t>Foreldre Forventinger</a:t>
            </a:r>
          </a:p>
          <a:p>
            <a:pPr algn="dist"/>
            <a:r>
              <a:rPr lang="nb-NO" sz="2400" dirty="0">
                <a:solidFill>
                  <a:srgbClr val="296988"/>
                </a:solidFill>
                <a:latin typeface="Arial"/>
                <a:cs typeface="Arial"/>
              </a:rPr>
              <a:t>Fasade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7B911CD-24EA-E047-89C4-220A5185003F}"/>
              </a:ext>
            </a:extLst>
          </p:cNvPr>
          <p:cNvSpPr txBox="1">
            <a:spLocks/>
          </p:cNvSpPr>
          <p:nvPr/>
        </p:nvSpPr>
        <p:spPr>
          <a:xfrm>
            <a:off x="2531334" y="1150605"/>
            <a:ext cx="923306" cy="79869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7200" b="1" dirty="0">
              <a:latin typeface="Chalkboard SE" panose="03050602040202020205" pitchFamily="66" charset="77"/>
              <a:cs typeface="Apple Chancery" panose="03020702040506060504" pitchFamily="66" charset="-79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8C187CDD-93A9-6F43-94EB-FD5D88FB98A9}"/>
              </a:ext>
            </a:extLst>
          </p:cNvPr>
          <p:cNvSpPr txBox="1">
            <a:spLocks/>
          </p:cNvSpPr>
          <p:nvPr/>
        </p:nvSpPr>
        <p:spPr>
          <a:xfrm>
            <a:off x="4119560" y="1184625"/>
            <a:ext cx="923306" cy="79869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7200" b="1" dirty="0">
              <a:latin typeface="Chalkboard SE" panose="03050602040202020205" pitchFamily="66" charset="77"/>
              <a:cs typeface="Apple Chancery" panose="03020702040506060504" pitchFamily="66" charset="-79"/>
            </a:endParaRPr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6F21C20D-B39E-CD43-AA7E-9B21201BC3D0}"/>
              </a:ext>
            </a:extLst>
          </p:cNvPr>
          <p:cNvSpPr txBox="1">
            <a:spLocks/>
          </p:cNvSpPr>
          <p:nvPr/>
        </p:nvSpPr>
        <p:spPr>
          <a:xfrm>
            <a:off x="2392664" y="2537949"/>
            <a:ext cx="1893719" cy="109885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nb-NO" dirty="0">
                <a:solidFill>
                  <a:srgbClr val="92B924"/>
                </a:solidFill>
                <a:latin typeface="Trebuchet MS" panose="020B0703020202090204" pitchFamily="34" charset="0"/>
              </a:rPr>
              <a:t>Autentisk</a:t>
            </a:r>
          </a:p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92B924"/>
                </a:solidFill>
                <a:latin typeface="Trebuchet MS" panose="020B0703020202090204" pitchFamily="34" charset="0"/>
              </a:rPr>
              <a:t>Allierte</a:t>
            </a:r>
          </a:p>
          <a:p>
            <a:pPr algn="dist"/>
            <a:r>
              <a:rPr lang="nb-NO" dirty="0">
                <a:solidFill>
                  <a:srgbClr val="92B924"/>
                </a:solidFill>
                <a:latin typeface="Trebuchet MS" panose="020B0703020202090204" pitchFamily="34" charset="0"/>
              </a:rPr>
              <a:t>Aktiviteter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088717F7-2703-3E48-8E25-4AB1173C6B35}"/>
              </a:ext>
            </a:extLst>
          </p:cNvPr>
          <p:cNvSpPr txBox="1">
            <a:spLocks/>
          </p:cNvSpPr>
          <p:nvPr/>
        </p:nvSpPr>
        <p:spPr>
          <a:xfrm>
            <a:off x="4896900" y="2480271"/>
            <a:ext cx="2076977" cy="17076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DF8B26"/>
                </a:solidFill>
                <a:latin typeface="Trebuchet MS" panose="020B0703020202090204" pitchFamily="34" charset="0"/>
              </a:rPr>
              <a:t>Sosial kompetanse</a:t>
            </a:r>
          </a:p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DF8B26"/>
                </a:solidFill>
                <a:latin typeface="Trebuchet MS" panose="020B0703020202090204" pitchFamily="34" charset="0"/>
              </a:rPr>
              <a:t>Skape miljø</a:t>
            </a:r>
          </a:p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DF8B26"/>
                </a:solidFill>
                <a:latin typeface="Trebuchet MS" panose="020B0703020202090204" pitchFamily="34" charset="0"/>
              </a:rPr>
              <a:t>Samtalen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399285FA-EA25-D84C-9E4D-9688105D9866}"/>
              </a:ext>
            </a:extLst>
          </p:cNvPr>
          <p:cNvSpPr txBox="1">
            <a:spLocks/>
          </p:cNvSpPr>
          <p:nvPr/>
        </p:nvSpPr>
        <p:spPr>
          <a:xfrm>
            <a:off x="7307717" y="2537949"/>
            <a:ext cx="1773236" cy="15981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74C6C9"/>
                </a:solidFill>
                <a:latin typeface="Trebuchet MS" panose="020B0703020202090204" pitchFamily="34" charset="0"/>
              </a:rPr>
              <a:t>Etikk</a:t>
            </a:r>
          </a:p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74C6C9"/>
                </a:solidFill>
                <a:latin typeface="Trebuchet MS" panose="020B0703020202090204" pitchFamily="34" charset="0"/>
              </a:rPr>
              <a:t>Evangeliet</a:t>
            </a:r>
          </a:p>
          <a:p>
            <a:pPr algn="dist">
              <a:lnSpc>
                <a:spcPct val="100000"/>
              </a:lnSpc>
            </a:pPr>
            <a:r>
              <a:rPr lang="nb-NO" dirty="0">
                <a:solidFill>
                  <a:srgbClr val="74C6C9"/>
                </a:solidFill>
                <a:latin typeface="Trebuchet MS" panose="020B0703020202090204" pitchFamily="34" charset="0"/>
              </a:rPr>
              <a:t>Elsket</a:t>
            </a:r>
          </a:p>
        </p:txBody>
      </p:sp>
    </p:spTree>
    <p:extLst>
      <p:ext uri="{BB962C8B-B14F-4D97-AF65-F5344CB8AC3E}">
        <p14:creationId xmlns:p14="http://schemas.microsoft.com/office/powerpoint/2010/main" val="35364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7" grpId="0" build="p"/>
      <p:bldP spid="8" grpId="0" build="p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0FDDA12-BFAF-8141-B476-AA8C1772F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198" y="278877"/>
            <a:ext cx="6121038" cy="4590779"/>
          </a:xfrm>
        </p:spPr>
      </p:pic>
    </p:spTree>
    <p:extLst>
      <p:ext uri="{BB962C8B-B14F-4D97-AF65-F5344CB8AC3E}">
        <p14:creationId xmlns:p14="http://schemas.microsoft.com/office/powerpoint/2010/main" val="66482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CD6CC2D-9025-6242-AC03-F87C100FC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5945"/>
            <a:ext cx="9144000" cy="3523660"/>
          </a:xfrm>
        </p:spPr>
      </p:pic>
    </p:spTree>
    <p:extLst>
      <p:ext uri="{BB962C8B-B14F-4D97-AF65-F5344CB8AC3E}">
        <p14:creationId xmlns:p14="http://schemas.microsoft.com/office/powerpoint/2010/main" val="178249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B1EEAD7-7797-EF43-9536-3CA302DEB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46" y="285167"/>
            <a:ext cx="6195022" cy="4584489"/>
          </a:xfrm>
        </p:spPr>
      </p:pic>
    </p:spTree>
    <p:extLst>
      <p:ext uri="{BB962C8B-B14F-4D97-AF65-F5344CB8AC3E}">
        <p14:creationId xmlns:p14="http://schemas.microsoft.com/office/powerpoint/2010/main" val="230029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05E77C8-A7C6-B442-B4C1-AD8C1EDEE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291" y="273845"/>
            <a:ext cx="6039578" cy="4595811"/>
          </a:xfrm>
        </p:spPr>
      </p:pic>
    </p:spTree>
    <p:extLst>
      <p:ext uri="{BB962C8B-B14F-4D97-AF65-F5344CB8AC3E}">
        <p14:creationId xmlns:p14="http://schemas.microsoft.com/office/powerpoint/2010/main" val="104030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134BED5-7DDE-3843-A212-59A03FCC7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235" y="276587"/>
            <a:ext cx="6093250" cy="4593069"/>
          </a:xfrm>
        </p:spPr>
      </p:pic>
    </p:spTree>
    <p:extLst>
      <p:ext uri="{BB962C8B-B14F-4D97-AF65-F5344CB8AC3E}">
        <p14:creationId xmlns:p14="http://schemas.microsoft.com/office/powerpoint/2010/main" val="135827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Pass derfor nøye på hvordan dere lever, ikke som ukloke mennesker, men som kloke, så dere bruker den dyrebare tiden godt, (</a:t>
            </a:r>
            <a:r>
              <a:rPr lang="mr-IN" dirty="0">
                <a:latin typeface="Arial"/>
                <a:cs typeface="Arial"/>
              </a:rPr>
              <a:t>…</a:t>
            </a:r>
            <a:r>
              <a:rPr lang="nb-NO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Ef 5, 15-16</a:t>
            </a:r>
          </a:p>
        </p:txBody>
      </p:sp>
    </p:spTree>
    <p:extLst>
      <p:ext uri="{BB962C8B-B14F-4D97-AF65-F5344CB8AC3E}">
        <p14:creationId xmlns:p14="http://schemas.microsoft.com/office/powerpoint/2010/main" val="86372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0AF9EA17-C1C1-2346-A47A-85F101AAE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646" y="192767"/>
            <a:ext cx="6269950" cy="47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1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44C80E8-7B6B-7B48-A7F8-524D004EC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9" y="1181852"/>
            <a:ext cx="9296183" cy="2843966"/>
          </a:xfrm>
        </p:spPr>
      </p:pic>
    </p:spTree>
    <p:extLst>
      <p:ext uri="{BB962C8B-B14F-4D97-AF65-F5344CB8AC3E}">
        <p14:creationId xmlns:p14="http://schemas.microsoft.com/office/powerpoint/2010/main" val="214460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1EBA095-D0B0-A141-8570-CB3ADDA7F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095" y="253805"/>
            <a:ext cx="6141202" cy="4615851"/>
          </a:xfrm>
        </p:spPr>
      </p:pic>
    </p:spTree>
    <p:extLst>
      <p:ext uri="{BB962C8B-B14F-4D97-AF65-F5344CB8AC3E}">
        <p14:creationId xmlns:p14="http://schemas.microsoft.com/office/powerpoint/2010/main" val="400320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DE7A383-D4BF-5C4C-8C7E-0FF8270BC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642" y="285929"/>
            <a:ext cx="6108376" cy="4583727"/>
          </a:xfrm>
        </p:spPr>
      </p:pic>
    </p:spTree>
    <p:extLst>
      <p:ext uri="{BB962C8B-B14F-4D97-AF65-F5344CB8AC3E}">
        <p14:creationId xmlns:p14="http://schemas.microsoft.com/office/powerpoint/2010/main" val="269256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B7A7FD5-C852-B043-B24D-3460D28C1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11" r="-16711"/>
          <a:stretch>
            <a:fillRect/>
          </a:stretch>
        </p:blipFill>
        <p:spPr>
          <a:xfrm>
            <a:off x="1689100" y="377825"/>
            <a:ext cx="56324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85F5D20-3E90-1344-8E37-69E3A418E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239" y="293280"/>
            <a:ext cx="6100200" cy="4566437"/>
          </a:xfrm>
        </p:spPr>
      </p:pic>
    </p:spTree>
    <p:extLst>
      <p:ext uri="{BB962C8B-B14F-4D97-AF65-F5344CB8AC3E}">
        <p14:creationId xmlns:p14="http://schemas.microsoft.com/office/powerpoint/2010/main" val="323934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Lær den unge veien han skal gå, så forlater han den ikke når han blir gammel.</a:t>
            </a:r>
          </a:p>
          <a:p>
            <a:pPr marL="0" indent="0">
              <a:buNone/>
            </a:pPr>
            <a:r>
              <a:rPr lang="nb-NO" dirty="0" err="1">
                <a:latin typeface="Arial"/>
                <a:cs typeface="Arial"/>
              </a:rPr>
              <a:t>Ordspr</a:t>
            </a:r>
            <a:r>
              <a:rPr lang="nb-NO" dirty="0">
                <a:latin typeface="Arial"/>
                <a:cs typeface="Arial"/>
              </a:rPr>
              <a:t> 22,6</a:t>
            </a:r>
          </a:p>
        </p:txBody>
      </p:sp>
    </p:spTree>
    <p:extLst>
      <p:ext uri="{BB962C8B-B14F-4D97-AF65-F5344CB8AC3E}">
        <p14:creationId xmlns:p14="http://schemas.microsoft.com/office/powerpoint/2010/main" val="1620949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C257C7E-768B-9F4B-A050-1B56BB4AA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153" y="374759"/>
            <a:ext cx="5873754" cy="4396025"/>
          </a:xfrm>
        </p:spPr>
      </p:pic>
    </p:spTree>
    <p:extLst>
      <p:ext uri="{BB962C8B-B14F-4D97-AF65-F5344CB8AC3E}">
        <p14:creationId xmlns:p14="http://schemas.microsoft.com/office/powerpoint/2010/main" val="344914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99CBA96-CB17-D94C-80E6-54DC68522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8849"/>
            <a:ext cx="9144000" cy="3072062"/>
          </a:xfrm>
        </p:spPr>
      </p:pic>
    </p:spTree>
    <p:extLst>
      <p:ext uri="{BB962C8B-B14F-4D97-AF65-F5344CB8AC3E}">
        <p14:creationId xmlns:p14="http://schemas.microsoft.com/office/powerpoint/2010/main" val="52191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15633B9-6C25-E248-983E-5175695E9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800" y="368554"/>
            <a:ext cx="5966146" cy="4382351"/>
          </a:xfrm>
        </p:spPr>
      </p:pic>
    </p:spTree>
    <p:extLst>
      <p:ext uri="{BB962C8B-B14F-4D97-AF65-F5344CB8AC3E}">
        <p14:creationId xmlns:p14="http://schemas.microsoft.com/office/powerpoint/2010/main" val="1744234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53E32E3-CC6C-844B-9EF0-8CE57DCCC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512" y="267120"/>
            <a:ext cx="6184374" cy="4602536"/>
          </a:xfrm>
        </p:spPr>
      </p:pic>
    </p:spTree>
    <p:extLst>
      <p:ext uri="{BB962C8B-B14F-4D97-AF65-F5344CB8AC3E}">
        <p14:creationId xmlns:p14="http://schemas.microsoft.com/office/powerpoint/2010/main" val="4257719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6EF48E5-B715-6943-8263-F9FF1BA89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427" y="159027"/>
            <a:ext cx="6232986" cy="4710629"/>
          </a:xfrm>
        </p:spPr>
      </p:pic>
    </p:spTree>
    <p:extLst>
      <p:ext uri="{BB962C8B-B14F-4D97-AF65-F5344CB8AC3E}">
        <p14:creationId xmlns:p14="http://schemas.microsoft.com/office/powerpoint/2010/main" val="349723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Alt makter jeg i ham som gjør meg sterk!</a:t>
            </a:r>
          </a:p>
          <a:p>
            <a:pPr marL="0" indent="0">
              <a:buNone/>
            </a:pPr>
            <a:r>
              <a:rPr lang="nb-NO" dirty="0"/>
              <a:t>Fil , 3</a:t>
            </a:r>
          </a:p>
        </p:txBody>
      </p:sp>
    </p:spTree>
    <p:extLst>
      <p:ext uri="{BB962C8B-B14F-4D97-AF65-F5344CB8AC3E}">
        <p14:creationId xmlns:p14="http://schemas.microsoft.com/office/powerpoint/2010/main" val="335045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jermbilde 2019-02-07 kl. 17.1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689" y="0"/>
            <a:ext cx="52047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0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M_C224e18091114111.pdf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6" y="1088526"/>
            <a:ext cx="9172430" cy="22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5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3291227"/>
            <a:ext cx="618067" cy="5272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FA_Banner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683"/>
            <a:ext cx="9144000" cy="4605426"/>
          </a:xfrm>
          <a:prstGeom prst="rect">
            <a:avLst/>
          </a:prstGeom>
        </p:spPr>
      </p:pic>
      <p:pic>
        <p:nvPicPr>
          <p:cNvPr id="6" name="Bilde 5" descr="FA_Banner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460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 descr="FA_Banner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570"/>
            <a:ext cx="9144000" cy="46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34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jermbilde 2019-02-07 kl. 17.1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306" y="0"/>
            <a:ext cx="5187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4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bilde 2019-02-07 kl. 17.16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98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40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kjermbilde 2019-02-07 kl. 17.1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722" y="0"/>
            <a:ext cx="52403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06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9128" y="954543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Jeg har fått all makt i himmelen på jorden. Gå derfor og gjør alle folkeslag til disipler: Døp dem til Faderen og Sønnens og Den hellige ånds navn og lær dem å holde alt det jeg har befalt dere. Og se, jeg er med dere alle dager inntil verdens ende.</a:t>
            </a:r>
          </a:p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Matt 28, 18-20</a:t>
            </a:r>
          </a:p>
        </p:txBody>
      </p:sp>
    </p:spTree>
    <p:extLst>
      <p:ext uri="{BB962C8B-B14F-4D97-AF65-F5344CB8AC3E}">
        <p14:creationId xmlns:p14="http://schemas.microsoft.com/office/powerpoint/2010/main" val="148183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F1DE2EB-83DA-4942-B5A9-91FE76FC2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66" y="135117"/>
            <a:ext cx="6395219" cy="47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23D1B97A-EA2C-5743-A5E2-461A7C009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0" y="1295338"/>
            <a:ext cx="9087534" cy="3019651"/>
          </a:xfrm>
        </p:spPr>
      </p:pic>
    </p:spTree>
    <p:extLst>
      <p:ext uri="{BB962C8B-B14F-4D97-AF65-F5344CB8AC3E}">
        <p14:creationId xmlns:p14="http://schemas.microsoft.com/office/powerpoint/2010/main" val="85686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0FB1387-9E2E-CF40-86DB-49CB3A1D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867" y="123636"/>
            <a:ext cx="6362794" cy="4746020"/>
          </a:xfrm>
        </p:spPr>
      </p:pic>
    </p:spTree>
    <p:extLst>
      <p:ext uri="{BB962C8B-B14F-4D97-AF65-F5344CB8AC3E}">
        <p14:creationId xmlns:p14="http://schemas.microsoft.com/office/powerpoint/2010/main" val="141249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9DB2B8F-BAFA-A44B-8ADF-AA23F55BB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866" y="284142"/>
            <a:ext cx="6054664" cy="4657578"/>
          </a:xfrm>
        </p:spPr>
      </p:pic>
    </p:spTree>
    <p:extLst>
      <p:ext uri="{BB962C8B-B14F-4D97-AF65-F5344CB8AC3E}">
        <p14:creationId xmlns:p14="http://schemas.microsoft.com/office/powerpoint/2010/main" val="18801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99C3F48-0FE3-BE41-B462-4AE701E7D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477" y="303305"/>
            <a:ext cx="6110488" cy="4566351"/>
          </a:xfrm>
        </p:spPr>
      </p:pic>
    </p:spTree>
    <p:extLst>
      <p:ext uri="{BB962C8B-B14F-4D97-AF65-F5344CB8AC3E}">
        <p14:creationId xmlns:p14="http://schemas.microsoft.com/office/powerpoint/2010/main" val="158140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Disse ordene som jeg pålegger deg i dag skal du bevare i ditt hjerte. Du skal gjenta dem for dine barn og snakke om dem når du sitter i ditt hus og når du går på veien, når du legger deg og når du står opp.</a:t>
            </a:r>
          </a:p>
          <a:p>
            <a:pPr marL="0" indent="0">
              <a:buNone/>
            </a:pPr>
            <a:r>
              <a:rPr lang="nb-NO" dirty="0">
                <a:latin typeface="Arial"/>
                <a:cs typeface="Arial"/>
              </a:rPr>
              <a:t>5.Mos 6. 6-7</a:t>
            </a:r>
          </a:p>
        </p:txBody>
      </p:sp>
    </p:spTree>
    <p:extLst>
      <p:ext uri="{BB962C8B-B14F-4D97-AF65-F5344CB8AC3E}">
        <p14:creationId xmlns:p14="http://schemas.microsoft.com/office/powerpoint/2010/main" val="3500292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657A17403AB74E898F4A63600ACCF7" ma:contentTypeVersion="13" ma:contentTypeDescription="Opprett et nytt dokument." ma:contentTypeScope="" ma:versionID="cb7a4c473697c5c02205ac57e2443829">
  <xsd:schema xmlns:xsd="http://www.w3.org/2001/XMLSchema" xmlns:xs="http://www.w3.org/2001/XMLSchema" xmlns:p="http://schemas.microsoft.com/office/2006/metadata/properties" xmlns:ns2="4f0808d0-65e5-452f-85cd-dee8f607e1ab" xmlns:ns3="4ec69487-1ab0-4b14-9422-8970b41e06d6" targetNamespace="http://schemas.microsoft.com/office/2006/metadata/properties" ma:root="true" ma:fieldsID="37394e436b4981753287821568cfbda8" ns2:_="" ns3:_="">
    <xsd:import namespace="4f0808d0-65e5-452f-85cd-dee8f607e1ab"/>
    <xsd:import namespace="4ec69487-1ab0-4b14-9422-8970b41e0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808d0-65e5-452f-85cd-dee8f607e1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69487-1ab0-4b14-9422-8970b41e06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D6F219-ABC7-4A38-B08D-3156DA7BDD2C}">
  <ds:schemaRefs>
    <ds:schemaRef ds:uri="http://schemas.microsoft.com/office/2006/documentManagement/types"/>
    <ds:schemaRef ds:uri="http://www.w3.org/XML/1998/namespace"/>
    <ds:schemaRef ds:uri="4f0808d0-65e5-452f-85cd-dee8f607e1ab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4ec69487-1ab0-4b14-9422-8970b41e06d6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14A045B-ABF0-4181-9C88-EF285004C6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95CDFE-302D-4B11-B26E-7E7780762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808d0-65e5-452f-85cd-dee8f607e1ab"/>
    <ds:schemaRef ds:uri="4ec69487-1ab0-4b14-9422-8970b41e06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195</Words>
  <Application>Microsoft Macintosh PowerPoint</Application>
  <PresentationFormat>On-screen Show (16:9)</PresentationFormat>
  <Paragraphs>23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Chalkboard SE</vt:lpstr>
      <vt:lpstr>Phosphate Inline</vt:lpstr>
      <vt:lpstr>Trebuchet MS</vt:lpstr>
      <vt:lpstr>Office-tema</vt:lpstr>
      <vt:lpstr>FASE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</dc:title>
  <dc:creator>Thea Frøystad</dc:creator>
  <cp:lastModifiedBy>Eirik B  Fjellestad</cp:lastModifiedBy>
  <cp:revision>16</cp:revision>
  <dcterms:created xsi:type="dcterms:W3CDTF">2019-01-29T17:34:15Z</dcterms:created>
  <dcterms:modified xsi:type="dcterms:W3CDTF">2021-10-08T11:54:32Z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0x0101005E657A17403AB74E898F4A63600ACCF7</vt:lpwstr>
  </property>
</Properties>
</file>